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801600" cy="9601200" type="A3"/>
  <p:notesSz cx="6858000" cy="9144000"/>
  <p:defaultTextStyle>
    <a:defPPr>
      <a:defRPr lang="fr-FR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6" autoAdjust="0"/>
    <p:restoredTop sz="86433" autoAdjust="0"/>
  </p:normalViewPr>
  <p:slideViewPr>
    <p:cSldViewPr snapToGrid="0" showGuides="1">
      <p:cViewPr varScale="1">
        <p:scale>
          <a:sx n="54" d="100"/>
          <a:sy n="54" d="100"/>
        </p:scale>
        <p:origin x="1349" y="13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8085044-C123-4F0C-88B7-04E18AB641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FC4DA0-8337-453A-AFF9-01EBD766AA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19529-FB54-4D57-AF08-EBD99FBF067D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DA8607-F759-454F-B74F-D4913B24CF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0FC9F8-BFC1-47F0-8092-E5F3C67AE8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834D-0B19-409C-8D84-541288811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59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671EF-0FE6-4D1D-91DB-F4040FB9E832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524E-43E8-4375-909E-F7567328C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74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F68F0508-137C-44DB-A43E-02BD318794A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497541"/>
            <a:ext cx="12801600" cy="610496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070CD7E-F412-4F29-AA78-3E2A8BC55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6965576"/>
            <a:ext cx="11041380" cy="1841539"/>
          </a:xfrm>
        </p:spPr>
        <p:txBody>
          <a:bodyPr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3A1B5FF-110B-479B-BA65-434D8798F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1059" y="9118413"/>
            <a:ext cx="431392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Séminaire Architecture Programmée</a:t>
            </a:r>
          </a:p>
        </p:txBody>
      </p:sp>
    </p:spTree>
    <p:extLst>
      <p:ext uri="{BB962C8B-B14F-4D97-AF65-F5344CB8AC3E}">
        <p14:creationId xmlns:p14="http://schemas.microsoft.com/office/powerpoint/2010/main" val="92910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C1CB1-8BBD-41F9-84A6-94506318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EFB7A-A7F1-4BEF-A1DA-9E874A033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974477"/>
            <a:ext cx="11041380" cy="369290"/>
          </a:xfrm>
        </p:spPr>
        <p:txBody>
          <a:bodyPr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4F3CBD5-0903-4A3C-AF6F-ADB21172C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1059" y="9118413"/>
            <a:ext cx="431392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Séminaire Architecture Programmée</a:t>
            </a:r>
          </a:p>
        </p:txBody>
      </p:sp>
    </p:spTree>
    <p:extLst>
      <p:ext uri="{BB962C8B-B14F-4D97-AF65-F5344CB8AC3E}">
        <p14:creationId xmlns:p14="http://schemas.microsoft.com/office/powerpoint/2010/main" val="135762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3061A28-25DE-40BE-B05A-14F7A8FB7644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497541"/>
            <a:ext cx="12801600" cy="610496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C3C2FE1-EDD5-4178-9412-58ED9C28A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6965576"/>
            <a:ext cx="11041380" cy="18415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EFD1317-3F02-4C2B-A2F4-5039674B8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1059" y="9118413"/>
            <a:ext cx="431392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Séminaire Architecture Programmée</a:t>
            </a:r>
          </a:p>
        </p:txBody>
      </p:sp>
    </p:spTree>
    <p:extLst>
      <p:ext uri="{BB962C8B-B14F-4D97-AF65-F5344CB8AC3E}">
        <p14:creationId xmlns:p14="http://schemas.microsoft.com/office/powerpoint/2010/main" val="311688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8F276-8BE9-4608-85CF-23E39715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CED17C-7E60-4460-A4FB-EE555156E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1452283"/>
            <a:ext cx="5440680" cy="71954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EDD6C4-B1A1-4C2C-931A-F75817710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1452283"/>
            <a:ext cx="5440680" cy="719546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4058F26-B9AA-43A7-91F8-9F3522E37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1059" y="9118413"/>
            <a:ext cx="431392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Séminaire Architecture Programmée</a:t>
            </a:r>
          </a:p>
        </p:txBody>
      </p:sp>
    </p:spTree>
    <p:extLst>
      <p:ext uri="{BB962C8B-B14F-4D97-AF65-F5344CB8AC3E}">
        <p14:creationId xmlns:p14="http://schemas.microsoft.com/office/powerpoint/2010/main" val="406433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9AF9ED-1124-4A0A-BB9B-E29B8F21F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1369665"/>
            <a:ext cx="5415676" cy="10267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22A948-80D0-4BBA-9111-8E7C89EE6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2602741"/>
            <a:ext cx="5415676" cy="60627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798C3F-0DC5-45EE-9D1F-C538CAC50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77475" y="1373516"/>
            <a:ext cx="5442347" cy="10267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5D8966-DF8A-4D2E-984E-EE915E010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2602739"/>
            <a:ext cx="5442347" cy="60627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A1215AA-EF3F-41FF-A56B-83E01370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5213412-0E89-4DBF-AF69-A761633E4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059" y="9118413"/>
            <a:ext cx="431392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Séminaire Architecture Programmée</a:t>
            </a:r>
          </a:p>
        </p:txBody>
      </p:sp>
    </p:spTree>
    <p:extLst>
      <p:ext uri="{BB962C8B-B14F-4D97-AF65-F5344CB8AC3E}">
        <p14:creationId xmlns:p14="http://schemas.microsoft.com/office/powerpoint/2010/main" val="293145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E8083-FE0A-4BF9-82FA-B9F0BAE9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FCEE1C-0DE6-47BF-ACFD-AD908F9BF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1059" y="9118413"/>
            <a:ext cx="431392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Séminaire Architecture Programmée</a:t>
            </a:r>
          </a:p>
        </p:txBody>
      </p:sp>
    </p:spTree>
    <p:extLst>
      <p:ext uri="{BB962C8B-B14F-4D97-AF65-F5344CB8AC3E}">
        <p14:creationId xmlns:p14="http://schemas.microsoft.com/office/powerpoint/2010/main" val="30588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BC284E5-8EF0-40C5-95B1-5EC96B14D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1059" y="9118413"/>
            <a:ext cx="431392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Séminaire Architecture Programmée</a:t>
            </a:r>
          </a:p>
        </p:txBody>
      </p:sp>
    </p:spTree>
    <p:extLst>
      <p:ext uri="{BB962C8B-B14F-4D97-AF65-F5344CB8AC3E}">
        <p14:creationId xmlns:p14="http://schemas.microsoft.com/office/powerpoint/2010/main" val="204267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88B7C-DFC4-455E-BAFE-3B88E62A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A80696-404B-4615-80F7-62D492B06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37005FF-9AB2-413D-8244-A4E7247D4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1059" y="9118413"/>
            <a:ext cx="431392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Séminaire Architecture Programmée</a:t>
            </a:r>
          </a:p>
        </p:txBody>
      </p:sp>
    </p:spTree>
    <p:extLst>
      <p:ext uri="{BB962C8B-B14F-4D97-AF65-F5344CB8AC3E}">
        <p14:creationId xmlns:p14="http://schemas.microsoft.com/office/powerpoint/2010/main" val="177031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01A9F0-6F81-4A14-988D-84F6DCD6A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1261641"/>
            <a:ext cx="11041380" cy="7386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B2FEC97-F125-4225-93EB-F2653384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90AE312-74A0-4F1C-AA1D-014E192D7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1059" y="9118413"/>
            <a:ext cx="431392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Séminaire Architecture Programmée</a:t>
            </a:r>
          </a:p>
        </p:txBody>
      </p:sp>
    </p:spTree>
    <p:extLst>
      <p:ext uri="{BB962C8B-B14F-4D97-AF65-F5344CB8AC3E}">
        <p14:creationId xmlns:p14="http://schemas.microsoft.com/office/powerpoint/2010/main" val="479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D5B0A67-BD02-4E0C-860C-CDD1FA196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57" y="108252"/>
            <a:ext cx="880110" cy="501348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C541A1-8A55-495E-9370-9049B58F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70939"/>
            <a:ext cx="11041380" cy="36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EC9FAF-3E77-4CCE-8627-316D6495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974477"/>
            <a:ext cx="11041380" cy="36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BE1F4-2A3F-4B57-B0FC-E4B28D21C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1059" y="9118413"/>
            <a:ext cx="431392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Séminaire Architecture Programmée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1E2EF2-F311-43BA-B11F-9A9775B29642}"/>
              </a:ext>
            </a:extLst>
          </p:cNvPr>
          <p:cNvSpPr txBox="1"/>
          <p:nvPr userDrawn="1"/>
        </p:nvSpPr>
        <p:spPr>
          <a:xfrm>
            <a:off x="237877" y="9118413"/>
            <a:ext cx="299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01/02/2019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E6612B-5FA2-4162-AC5B-95C775817F47}"/>
              </a:ext>
            </a:extLst>
          </p:cNvPr>
          <p:cNvSpPr txBox="1"/>
          <p:nvPr userDrawn="1"/>
        </p:nvSpPr>
        <p:spPr>
          <a:xfrm>
            <a:off x="9507138" y="120821"/>
            <a:ext cx="299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521F2F-5470-43D9-B962-BAB955D82856}" type="slidenum">
              <a:rPr lang="fr-FR" sz="1200" b="1" smtClean="0">
                <a:solidFill>
                  <a:schemeClr val="tx1"/>
                </a:solidFill>
              </a:rPr>
              <a:t>‹N°›</a:t>
            </a:fld>
            <a:endParaRPr lang="fr-F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6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538163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extérieur, ciel, bâtiment, terrain&#10;&#10;Description générée automatiquement">
            <a:extLst>
              <a:ext uri="{FF2B5EF4-FFF2-40B4-BE49-F238E27FC236}">
                <a16:creationId xmlns:a16="http://schemas.microsoft.com/office/drawing/2014/main" id="{8C1FAEF7-1900-4B93-ADE7-BC1B8F7859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D26D0AE-D790-4FD0-A20D-F8155C5B6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Séminaire Architecture programmée</a:t>
            </a:r>
          </a:p>
        </p:txBody>
      </p:sp>
    </p:spTree>
    <p:extLst>
      <p:ext uri="{BB962C8B-B14F-4D97-AF65-F5344CB8AC3E}">
        <p14:creationId xmlns:p14="http://schemas.microsoft.com/office/powerpoint/2010/main" val="40026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8BE9577-448B-425D-A886-329D0285E9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44" y="660024"/>
            <a:ext cx="12187237" cy="8370238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E726E9B-3ABE-42E5-AE17-B1E16F99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FB7695-F542-4321-9BF3-620A05284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212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E726E9B-3ABE-42E5-AE17-B1E16F99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FB7695-F542-4321-9BF3-620A05284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9355A4-D10C-4774-B880-856677C2D5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434"/>
            <a:ext cx="12801600" cy="82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D8E5094-B3FB-423D-AA89-042C2103A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55" y="974292"/>
            <a:ext cx="11921490" cy="805597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FB7695-F542-4321-9BF3-620A05284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7586" y="9152476"/>
            <a:ext cx="4017340" cy="257955"/>
          </a:xfrm>
        </p:spPr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E726E9B-3ABE-42E5-AE17-B1E16F99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3</a:t>
            </a:r>
          </a:p>
        </p:txBody>
      </p:sp>
    </p:spTree>
    <p:extLst>
      <p:ext uri="{BB962C8B-B14F-4D97-AF65-F5344CB8AC3E}">
        <p14:creationId xmlns:p14="http://schemas.microsoft.com/office/powerpoint/2010/main" val="37583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FB7695-F542-4321-9BF3-620A05284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7586" y="9152476"/>
            <a:ext cx="4017340" cy="257955"/>
          </a:xfrm>
        </p:spPr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E726E9B-3ABE-42E5-AE17-B1E16F99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4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11AEE26-9B56-46ED-8AFE-57E9CC6CDA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5829"/>
            <a:ext cx="12801600" cy="81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7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FB7695-F542-4321-9BF3-620A05284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7586" y="9152476"/>
            <a:ext cx="4017340" cy="257955"/>
          </a:xfrm>
        </p:spPr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E726E9B-3ABE-42E5-AE17-B1E16F99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640874-2CA7-4B80-BC8C-205B3C0564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984" y="940228"/>
            <a:ext cx="11859632" cy="80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B2439B-89FF-4013-9D8B-1DB3B57D1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  <p:pic>
        <p:nvPicPr>
          <p:cNvPr id="10" name="Image 9" descr="Une image contenant personne, posant, photo, groupe&#10;&#10;Description générée automatiquement">
            <a:extLst>
              <a:ext uri="{FF2B5EF4-FFF2-40B4-BE49-F238E27FC236}">
                <a16:creationId xmlns:a16="http://schemas.microsoft.com/office/drawing/2014/main" id="{03A967DE-7E98-41B2-A869-08AEF27F67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357" y="1578769"/>
            <a:ext cx="8590886" cy="64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4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E60BD13-565A-4669-B5ED-037CC835A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besoins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5058EBC-D64D-441B-B3E5-4C731056A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Un lieu</a:t>
            </a:r>
          </a:p>
        </p:txBody>
      </p:sp>
      <p:pic>
        <p:nvPicPr>
          <p:cNvPr id="18" name="Espace réservé du contenu 17" descr="Une image contenant extérieur, ciel, bâtiment, arbre&#10;&#10;Description générée automatiquement">
            <a:extLst>
              <a:ext uri="{FF2B5EF4-FFF2-40B4-BE49-F238E27FC236}">
                <a16:creationId xmlns:a16="http://schemas.microsoft.com/office/drawing/2014/main" id="{60E7572F-A4BF-4F9E-B090-670554E9AFF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503989" y="2602739"/>
            <a:ext cx="5415833" cy="6062789"/>
          </a:xfr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D2E13522-DD7F-4BFB-B9E9-34016833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Séminaire : objectif et déroulement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58D3F3-A310-411D-AF13-4AD720DFE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  <p:pic>
        <p:nvPicPr>
          <p:cNvPr id="16" name="Espace réservé du contenu 15" descr="Une image contenant personne, foule, groupe, grand&#10;&#10;Description générée automatiquement">
            <a:extLst>
              <a:ext uri="{FF2B5EF4-FFF2-40B4-BE49-F238E27FC236}">
                <a16:creationId xmlns:a16="http://schemas.microsoft.com/office/drawing/2014/main" id="{33C7F1E1-93D7-48C5-BE1A-C205F0C647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63" y="2602739"/>
            <a:ext cx="5416550" cy="6062789"/>
          </a:xfrm>
        </p:spPr>
      </p:pic>
    </p:spTree>
    <p:extLst>
      <p:ext uri="{BB962C8B-B14F-4D97-AF65-F5344CB8AC3E}">
        <p14:creationId xmlns:p14="http://schemas.microsoft.com/office/powerpoint/2010/main" val="260036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51C93D60-CE61-43ED-89DB-E724C034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Emergence et définition des besoins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4E74C955-AF13-4758-9C0F-2151C1BC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Rédaction du questionnaire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EE75B83-FD9D-44D5-B09D-36475FF59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  <p:pic>
        <p:nvPicPr>
          <p:cNvPr id="15" name="Image 14" descr="Une image contenant texte, tableau noir, bâtiment, assis&#10;&#10;Description générée automatiquement">
            <a:extLst>
              <a:ext uri="{FF2B5EF4-FFF2-40B4-BE49-F238E27FC236}">
                <a16:creationId xmlns:a16="http://schemas.microsoft.com/office/drawing/2014/main" id="{1E684FB1-ED4F-44CD-B194-66722C59ED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1845123"/>
            <a:ext cx="7162133" cy="5371600"/>
          </a:xfrm>
          <a:prstGeom prst="rect">
            <a:avLst/>
          </a:prstGeom>
        </p:spPr>
      </p:pic>
      <p:pic>
        <p:nvPicPr>
          <p:cNvPr id="17" name="Image 16" descr="Une image contenant personne, intérieur, équipement électronique, tenant&#10;&#10;Description générée automatiquement">
            <a:extLst>
              <a:ext uri="{FF2B5EF4-FFF2-40B4-BE49-F238E27FC236}">
                <a16:creationId xmlns:a16="http://schemas.microsoft.com/office/drawing/2014/main" id="{44D432AD-15FE-4AA1-B567-2A472AA20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353" y="1845123"/>
            <a:ext cx="4313922" cy="5371600"/>
          </a:xfrm>
          <a:prstGeom prst="rect">
            <a:avLst/>
          </a:prstGeom>
        </p:spPr>
      </p:pic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245E5BF5-A73E-45E0-8D47-83F4E508890A}"/>
              </a:ext>
            </a:extLst>
          </p:cNvPr>
          <p:cNvSpPr/>
          <p:nvPr/>
        </p:nvSpPr>
        <p:spPr>
          <a:xfrm rot="5400000">
            <a:off x="7351194" y="4403068"/>
            <a:ext cx="947426" cy="25571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14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51C93D60-CE61-43ED-89DB-E724C034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Emergence et définition des besoins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4E74C955-AF13-4758-9C0F-2151C1BC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940228"/>
            <a:ext cx="11041380" cy="369290"/>
          </a:xfrm>
        </p:spPr>
        <p:txBody>
          <a:bodyPr/>
          <a:lstStyle/>
          <a:p>
            <a:r>
              <a:rPr lang="fr-FR" dirty="0"/>
              <a:t>Exploitation des résultats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EE75B83-FD9D-44D5-B09D-36475FF59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  <p:pic>
        <p:nvPicPr>
          <p:cNvPr id="3" name="Image 2" descr="Une image contenant instrument d’écriture, stationnaire, crayon&#10;&#10;Description générée automatiquement">
            <a:extLst>
              <a:ext uri="{FF2B5EF4-FFF2-40B4-BE49-F238E27FC236}">
                <a16:creationId xmlns:a16="http://schemas.microsoft.com/office/drawing/2014/main" id="{3AD07333-3F16-4DF2-A42B-EC56EE5C6F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454" y="1196020"/>
            <a:ext cx="5603074" cy="7922393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C2CEF9-BA59-4DCC-BAAE-A8AB2D02F6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04" y="1309517"/>
            <a:ext cx="5683344" cy="76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8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51C93D60-CE61-43ED-89DB-E724C034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lieu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4E74C955-AF13-4758-9C0F-2151C1BC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940228"/>
            <a:ext cx="11041380" cy="369290"/>
          </a:xfrm>
        </p:spPr>
        <p:txBody>
          <a:bodyPr/>
          <a:lstStyle/>
          <a:p>
            <a:r>
              <a:rPr lang="fr-FR" dirty="0"/>
              <a:t>Visite de site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EE75B83-FD9D-44D5-B09D-36475FF59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  <p:pic>
        <p:nvPicPr>
          <p:cNvPr id="3" name="Image 2" descr="Une image contenant bâtiment, personne, extérieur, assis&#10;&#10;Description générée automatiquement">
            <a:extLst>
              <a:ext uri="{FF2B5EF4-FFF2-40B4-BE49-F238E27FC236}">
                <a16:creationId xmlns:a16="http://schemas.microsoft.com/office/drawing/2014/main" id="{AB7A93CB-2007-4835-A858-B3FA7960B5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03" y="1309517"/>
            <a:ext cx="10236993" cy="7677745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0AC7850-AE9D-490F-8D79-C3104DB16A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297" y="341245"/>
            <a:ext cx="3192542" cy="33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5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51C93D60-CE61-43ED-89DB-E724C034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lieu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4E74C955-AF13-4758-9C0F-2151C1BC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940228"/>
            <a:ext cx="11041380" cy="369290"/>
          </a:xfrm>
        </p:spPr>
        <p:txBody>
          <a:bodyPr/>
          <a:lstStyle/>
          <a:p>
            <a:r>
              <a:rPr lang="fr-FR" dirty="0"/>
              <a:t>Répertoire des caractéristiques du bâtiment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EE75B83-FD9D-44D5-B09D-36475FF59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87F31C22-46A7-4EEB-8AE9-110E7CE92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5741"/>
            <a:ext cx="12801600" cy="4718781"/>
          </a:xfrm>
          <a:prstGeom prst="rect">
            <a:avLst/>
          </a:prstGeom>
        </p:spPr>
      </p:pic>
      <p:pic>
        <p:nvPicPr>
          <p:cNvPr id="5" name="Image 4" descr="Une image contenant assis&#10;&#10;Description générée automatiquement">
            <a:extLst>
              <a:ext uri="{FF2B5EF4-FFF2-40B4-BE49-F238E27FC236}">
                <a16:creationId xmlns:a16="http://schemas.microsoft.com/office/drawing/2014/main" id="{741F19D2-C5DA-431B-BD25-81988201A4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268" y="6510233"/>
            <a:ext cx="3167064" cy="3140890"/>
          </a:xfrm>
          <a:prstGeom prst="rect">
            <a:avLst/>
          </a:prstGeom>
        </p:spPr>
      </p:pic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485D829C-3B39-4452-9FFC-8FA02A48BCA3}"/>
              </a:ext>
            </a:extLst>
          </p:cNvPr>
          <p:cNvSpPr/>
          <p:nvPr/>
        </p:nvSpPr>
        <p:spPr>
          <a:xfrm rot="5400000">
            <a:off x="6005958" y="3479422"/>
            <a:ext cx="947426" cy="25571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B8C9860B-2EED-4775-B436-613349FB59C7}"/>
              </a:ext>
            </a:extLst>
          </p:cNvPr>
          <p:cNvSpPr/>
          <p:nvPr/>
        </p:nvSpPr>
        <p:spPr>
          <a:xfrm rot="10800000">
            <a:off x="6051777" y="6254522"/>
            <a:ext cx="947426" cy="25571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88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077421B-4AF8-48D5-8308-D5905C51F2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44" y="940228"/>
            <a:ext cx="12072937" cy="81679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E726E9B-3ABE-42E5-AE17-B1E16F99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FB7695-F542-4321-9BF3-620A05284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3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5942F1B4-3F7A-44EA-869E-39A155A9D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74" y="940228"/>
            <a:ext cx="11957707" cy="8090033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E726E9B-3ABE-42E5-AE17-B1E16F99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FB7695-F542-4321-9BF3-620A05284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698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7910B5-9DED-4B34-AE1E-F87062C89F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76"/>
            <a:ext cx="12801600" cy="9017586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E726E9B-3ABE-42E5-AE17-B1E16F99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FB7695-F542-4321-9BF3-620A05284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Séminaire Architecture Programmée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3039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-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1062D84495984AA244CE0FCE7A2250" ma:contentTypeVersion="5" ma:contentTypeDescription="Crée un document." ma:contentTypeScope="" ma:versionID="6be772acaff910b936d9ebb1f2c50102">
  <xsd:schema xmlns:xsd="http://www.w3.org/2001/XMLSchema" xmlns:xs="http://www.w3.org/2001/XMLSchema" xmlns:p="http://schemas.microsoft.com/office/2006/metadata/properties" xmlns:ns2="ec7b9717-92be-43b2-9d35-b94a0ff86e9f" targetNamespace="http://schemas.microsoft.com/office/2006/metadata/properties" ma:root="true" ma:fieldsID="0cc4329f50ff4c659cdc07cd04f2b92b" ns2:_="">
    <xsd:import namespace="ec7b9717-92be-43b2-9d35-b94a0ff86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b9717-92be-43b2-9d35-b94a0ff86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FFD74D-9DB5-4CF3-9EF5-E7BD3EAFA9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667220-6305-4068-B086-2EBB3456D3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b9717-92be-43b2-9d35-b94a0ff86e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30FA2F-FEE4-425B-A47E-E3FE37F3666E}">
  <ds:schemaRefs>
    <ds:schemaRef ds:uri="http://schemas.microsoft.com/office/2006/metadata/properties"/>
    <ds:schemaRef ds:uri="ec7b9717-92be-43b2-9d35-b94a0ff86e9f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100</Words>
  <Application>Microsoft Office PowerPoint</Application>
  <PresentationFormat>A3 (297 x 420 mm)</PresentationFormat>
  <Paragraphs>34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Thème Office</vt:lpstr>
      <vt:lpstr>Présentation PowerPoint</vt:lpstr>
      <vt:lpstr>Présentation du Séminaire : objectif et déroulement</vt:lpstr>
      <vt:lpstr>Emergence et définition des besoins</vt:lpstr>
      <vt:lpstr>Emergence et définition des besoins</vt:lpstr>
      <vt:lpstr>Le lieu</vt:lpstr>
      <vt:lpstr>Le lieu</vt:lpstr>
      <vt:lpstr>GROUPE 1</vt:lpstr>
      <vt:lpstr>GROUPE 1</vt:lpstr>
      <vt:lpstr>GROUPE 2</vt:lpstr>
      <vt:lpstr>GROUPE 2</vt:lpstr>
      <vt:lpstr>GROUPE 3</vt:lpstr>
      <vt:lpstr>GROUPE 3</vt:lpstr>
      <vt:lpstr>GROUPE 4</vt:lpstr>
      <vt:lpstr>GROUPE 4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Aleksandra Demidowicz</dc:creator>
  <cp:lastModifiedBy>Sylvain Combaluzier</cp:lastModifiedBy>
  <cp:revision>18</cp:revision>
  <dcterms:created xsi:type="dcterms:W3CDTF">2018-02-23T14:27:21Z</dcterms:created>
  <dcterms:modified xsi:type="dcterms:W3CDTF">2019-02-03T11:42:56Z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0x010100F61062D84495984AA244CE0FCE7A2250</vt:lpwstr>
  </property>
</Properties>
</file>